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329" r:id="rId58"/>
    <p:sldId id="674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DE" dirty="0"/>
              <a:t>BI and AI</a:t>
            </a:r>
            <a:br>
              <a:rPr lang="en-GB" dirty="0"/>
            </a:br>
            <a:r>
              <a:rPr lang="en-GB" sz="3200" dirty="0"/>
              <a:t>Demand Forecasting, Replenishment, Dynamic Pricing</a:t>
            </a:r>
            <a:endParaRPr lang="en-D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1340"/>
            <a:ext cx="9144000" cy="916459"/>
          </a:xfrm>
        </p:spPr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BI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</a:t>
            </a:r>
            <a:r>
              <a:rPr lang="en-GB" dirty="0" err="1"/>
              <a:t>fulfillment</a:t>
            </a:r>
            <a:r>
              <a:rPr lang="en-GB" dirty="0"/>
              <a:t>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b="1" dirty="0"/>
                  <a:t>q</a:t>
                </a:r>
                <a:r>
                  <a:rPr lang="en-DE" sz="2200" b="1" dirty="0"/>
                  <a:t>uantile regression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DE" sz="22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200" dirty="0"/>
                  <a:t> of distribution instead of conditional mean by </a:t>
                </a:r>
                <a:r>
                  <a:rPr lang="en-GB" sz="2200" dirty="0"/>
                  <a:t>minimizing</a:t>
                </a:r>
                <a:endParaRPr lang="en-DE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instead of squared error loss</a:t>
                </a:r>
                <a:r>
                  <a:rPr lang="en-GB" sz="2200" dirty="0"/>
                  <a:t> (choice of loss function defines point estimate)</a:t>
                </a:r>
                <a:endParaRPr lang="en-DE" sz="2200" dirty="0"/>
              </a:p>
              <a:p>
                <a:pPr marL="0" indent="0">
                  <a:buNone/>
                </a:pPr>
                <a:r>
                  <a:rPr lang="en-GB" sz="2200" dirty="0"/>
                  <a:t>p</a:t>
                </a:r>
                <a:r>
                  <a:rPr lang="en-DE" sz="22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GB" sz="2200" b="1" dirty="0"/>
                  <a:t>PDF assumption for model and e</a:t>
                </a:r>
                <a:r>
                  <a:rPr lang="en-DE" sz="2200" b="1" dirty="0"/>
                  <a:t>stimation o</a:t>
                </a:r>
                <a:r>
                  <a:rPr lang="en-GB" sz="2200" b="1" dirty="0"/>
                  <a:t>f its parameters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ssume, </a:t>
                </a:r>
                <a:r>
                  <a:rPr lang="en-GB" sz="2200" dirty="0"/>
                  <a:t>e</a:t>
                </a:r>
                <a:r>
                  <a:rPr lang="en-DE" sz="2200" dirty="0"/>
                  <a:t>.g., Gaussian or negative binomial </a:t>
                </a: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/>
                  <a:t>estimate mean and variance (with different ML models or corresponding likelihood)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681" r="-986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simplistic: </a:t>
            </a:r>
            <a:r>
              <a:rPr lang="de-DE" sz="2000" b="1" dirty="0"/>
              <a:t>order quantity = upcoming demand - current inventory</a:t>
            </a:r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57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26649</TotalTime>
  <Words>4051</Words>
  <Application>Microsoft Office PowerPoint</Application>
  <PresentationFormat>Widescreen</PresentationFormat>
  <Paragraphs>655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BI and AI Demand Forecasting, Replenishment, Dynamic Pricing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Demand Shaping with Causal Inference</vt:lpstr>
      <vt:lpstr>Counterfactuals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266</cp:revision>
  <dcterms:created xsi:type="dcterms:W3CDTF">2022-07-11T13:02:20Z</dcterms:created>
  <dcterms:modified xsi:type="dcterms:W3CDTF">2023-06-27T10:46:51Z</dcterms:modified>
</cp:coreProperties>
</file>